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8" r:id="rId3"/>
    <p:sldId id="262" r:id="rId4"/>
    <p:sldId id="260" r:id="rId5"/>
    <p:sldId id="266" r:id="rId6"/>
    <p:sldId id="264" r:id="rId7"/>
    <p:sldId id="261" r:id="rId8"/>
    <p:sldId id="257" r:id="rId9"/>
    <p:sldId id="268" r:id="rId10"/>
    <p:sldId id="259" r:id="rId11"/>
    <p:sldId id="267" r:id="rId12"/>
    <p:sldId id="265" r:id="rId13"/>
    <p:sldId id="263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4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50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35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1637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4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20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32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52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8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2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9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5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6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2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3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6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81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oundbible.com/981-Bald-Eagle.html#Bald%20Eagle%20Soun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Birds of the Wetland Practice #1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introduced Species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99200" y="355600"/>
            <a:ext cx="455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Naturesongs.com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4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beki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73143" y="5248034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550" y="762000"/>
            <a:ext cx="6691923" cy="52197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2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esparrow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45990" y="5286375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876300"/>
            <a:ext cx="7620000" cy="51054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3225961" y="274457"/>
            <a:ext cx="4013039" cy="6012044"/>
          </a:xfrm>
          <a:prstGeom prst="rect">
            <a:avLst/>
          </a:prstGeom>
        </p:spPr>
      </p:pic>
      <p:pic>
        <p:nvPicPr>
          <p:cNvPr id="3" name="osprey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96525" y="54572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6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825000" y="421482"/>
            <a:ext cx="7566024" cy="5674518"/>
          </a:xfrm>
          <a:prstGeom prst="rect">
            <a:avLst/>
          </a:prstGeom>
        </p:spPr>
      </p:pic>
      <p:pic>
        <p:nvPicPr>
          <p:cNvPr id="3" name="kildeer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29825" y="1754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7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025" y="352425"/>
            <a:ext cx="2915275" cy="833569"/>
          </a:xfrm>
        </p:spPr>
        <p:txBody>
          <a:bodyPr/>
          <a:lstStyle/>
          <a:p>
            <a:r>
              <a:rPr lang="en-US" dirty="0" smtClean="0"/>
              <a:t>Answer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90600"/>
            <a:ext cx="10363826" cy="55911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1) title</a:t>
            </a:r>
          </a:p>
          <a:p>
            <a:r>
              <a:rPr lang="en-US" dirty="0" smtClean="0"/>
              <a:t>2) Bald eagle</a:t>
            </a:r>
          </a:p>
          <a:p>
            <a:r>
              <a:rPr lang="en-US" dirty="0" smtClean="0"/>
              <a:t>3) mallard duck</a:t>
            </a:r>
          </a:p>
          <a:p>
            <a:r>
              <a:rPr lang="en-US" dirty="0" smtClean="0"/>
              <a:t>4) wood duck</a:t>
            </a:r>
          </a:p>
          <a:p>
            <a:r>
              <a:rPr lang="en-US" dirty="0" smtClean="0"/>
              <a:t>5) European starling</a:t>
            </a:r>
          </a:p>
          <a:p>
            <a:r>
              <a:rPr lang="en-US" dirty="0" smtClean="0"/>
              <a:t>6) Canada goose</a:t>
            </a:r>
          </a:p>
          <a:p>
            <a:r>
              <a:rPr lang="en-US" dirty="0" smtClean="0"/>
              <a:t>7) great blue heron</a:t>
            </a:r>
          </a:p>
          <a:p>
            <a:r>
              <a:rPr lang="en-US" dirty="0" smtClean="0"/>
              <a:t>8) red-winged blackbird</a:t>
            </a:r>
          </a:p>
          <a:p>
            <a:r>
              <a:rPr lang="en-US" dirty="0" smtClean="0"/>
              <a:t>9) brown headed cowbird</a:t>
            </a:r>
          </a:p>
          <a:p>
            <a:r>
              <a:rPr lang="en-US" dirty="0" smtClean="0"/>
              <a:t>10) belted kingfisher</a:t>
            </a:r>
          </a:p>
          <a:p>
            <a:r>
              <a:rPr lang="en-US" dirty="0" smtClean="0"/>
              <a:t>11) house sparrow</a:t>
            </a:r>
          </a:p>
          <a:p>
            <a:r>
              <a:rPr lang="en-US" dirty="0" smtClean="0"/>
              <a:t>12) osprey</a:t>
            </a:r>
          </a:p>
          <a:p>
            <a:r>
              <a:rPr lang="en-US" dirty="0" smtClean="0"/>
              <a:t>13) killdeer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9703" y="621166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soundbible.com/981-Bald-Eagle.html#Bald%20Eagle%20Sound</a:t>
            </a:r>
            <a:endParaRPr lang="en-US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275" y="538847"/>
            <a:ext cx="7278738" cy="546258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mall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96550" y="49149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900" y="850293"/>
            <a:ext cx="7514599" cy="500973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6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973" y="596329"/>
            <a:ext cx="10364451" cy="159617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wodu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07055" y="249444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299" y="859630"/>
            <a:ext cx="6819901" cy="511492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88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starling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44100" y="535536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125" y="750094"/>
            <a:ext cx="6467475" cy="485060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3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00" y="391298"/>
            <a:ext cx="5956300" cy="60367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angoos1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7734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13861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gbhe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51279" y="5191125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0274" y="740480"/>
            <a:ext cx="7436629" cy="496023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2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redwing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96525" y="5386818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8491" y="914400"/>
            <a:ext cx="5857875" cy="46863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1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489461" y="465434"/>
            <a:ext cx="9169014" cy="5531973"/>
          </a:xfrm>
          <a:prstGeom prst="rect">
            <a:avLst/>
          </a:prstGeom>
        </p:spPr>
      </p:pic>
      <p:pic>
        <p:nvPicPr>
          <p:cNvPr id="3" name="bhcodd4-whistles-slow3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357" y="26498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6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237</TotalTime>
  <Words>67</Words>
  <Application>Microsoft Office PowerPoint</Application>
  <PresentationFormat>Widescreen</PresentationFormat>
  <Paragraphs>18</Paragraphs>
  <Slides>14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Tw Cen MT</vt:lpstr>
      <vt:lpstr>Droplet</vt:lpstr>
      <vt:lpstr>Birds of the Wetland Practice #1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 key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Birds of the Wetland</dc:title>
  <dc:creator>Bryce Richard</dc:creator>
  <cp:lastModifiedBy>Kimberly Richard</cp:lastModifiedBy>
  <cp:revision>23</cp:revision>
  <dcterms:created xsi:type="dcterms:W3CDTF">2018-04-03T00:09:18Z</dcterms:created>
  <dcterms:modified xsi:type="dcterms:W3CDTF">2019-04-03T17:33:33Z</dcterms:modified>
</cp:coreProperties>
</file>